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9" r:id="rId5"/>
    <p:sldId id="279" r:id="rId6"/>
    <p:sldId id="287" r:id="rId7"/>
    <p:sldId id="258" r:id="rId8"/>
    <p:sldId id="259" r:id="rId9"/>
    <p:sldId id="260" r:id="rId10"/>
    <p:sldId id="261" r:id="rId11"/>
    <p:sldId id="264" r:id="rId12"/>
    <p:sldId id="266" r:id="rId13"/>
    <p:sldId id="281" r:id="rId14"/>
    <p:sldId id="267" r:id="rId15"/>
    <p:sldId id="283" r:id="rId16"/>
    <p:sldId id="262" r:id="rId17"/>
    <p:sldId id="265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E5BFFADF-5B78-4A0F-AF8C-E97EFD1F673D}"/>
    <pc:docChg chg="custSel modSld">
      <pc:chgData name="Bertus Boer" userId="dd0b548e-2051-480b-b45a-733b835a31bc" providerId="ADAL" clId="{E5BFFADF-5B78-4A0F-AF8C-E97EFD1F673D}" dt="2020-09-10T19:08:18.320" v="35" actId="1076"/>
      <pc:docMkLst>
        <pc:docMk/>
      </pc:docMkLst>
      <pc:sldChg chg="modSp">
        <pc:chgData name="Bertus Boer" userId="dd0b548e-2051-480b-b45a-733b835a31bc" providerId="ADAL" clId="{E5BFFADF-5B78-4A0F-AF8C-E97EFD1F673D}" dt="2020-09-10T19:04:16.440" v="27" actId="1036"/>
        <pc:sldMkLst>
          <pc:docMk/>
          <pc:sldMk cId="2565702925" sldId="271"/>
        </pc:sldMkLst>
        <pc:spChg chg="mod">
          <ac:chgData name="Bertus Boer" userId="dd0b548e-2051-480b-b45a-733b835a31bc" providerId="ADAL" clId="{E5BFFADF-5B78-4A0F-AF8C-E97EFD1F673D}" dt="2020-09-10T19:04:16.440" v="27" actId="1036"/>
          <ac:spMkLst>
            <pc:docMk/>
            <pc:sldMk cId="2565702925" sldId="271"/>
            <ac:spMk id="2" creationId="{34D98A59-7336-46EE-9F9F-C51214CDD28D}"/>
          </ac:spMkLst>
        </pc:spChg>
      </pc:sldChg>
      <pc:sldChg chg="addSp delSp modSp">
        <pc:chgData name="Bertus Boer" userId="dd0b548e-2051-480b-b45a-733b835a31bc" providerId="ADAL" clId="{E5BFFADF-5B78-4A0F-AF8C-E97EFD1F673D}" dt="2020-09-10T19:08:18.320" v="35" actId="1076"/>
        <pc:sldMkLst>
          <pc:docMk/>
          <pc:sldMk cId="3181891959" sldId="281"/>
        </pc:sldMkLst>
        <pc:spChg chg="mod">
          <ac:chgData name="Bertus Boer" userId="dd0b548e-2051-480b-b45a-733b835a31bc" providerId="ADAL" clId="{E5BFFADF-5B78-4A0F-AF8C-E97EFD1F673D}" dt="2020-09-10T19:08:18.320" v="35" actId="1076"/>
          <ac:spMkLst>
            <pc:docMk/>
            <pc:sldMk cId="3181891959" sldId="281"/>
            <ac:spMk id="3" creationId="{6B27029A-189B-439D-9823-5C5EC2158DD1}"/>
          </ac:spMkLst>
        </pc:spChg>
        <pc:spChg chg="add del mod">
          <ac:chgData name="Bertus Boer" userId="dd0b548e-2051-480b-b45a-733b835a31bc" providerId="ADAL" clId="{E5BFFADF-5B78-4A0F-AF8C-E97EFD1F673D}" dt="2020-09-10T19:07:51.847" v="32" actId="478"/>
          <ac:spMkLst>
            <pc:docMk/>
            <pc:sldMk cId="3181891959" sldId="281"/>
            <ac:spMk id="4" creationId="{69D3C5F8-5885-47F5-9E88-85D0DA63652A}"/>
          </ac:spMkLst>
        </pc:spChg>
        <pc:picChg chg="add mod">
          <ac:chgData name="Bertus Boer" userId="dd0b548e-2051-480b-b45a-733b835a31bc" providerId="ADAL" clId="{E5BFFADF-5B78-4A0F-AF8C-E97EFD1F673D}" dt="2020-09-10T19:08:15.609" v="34" actId="1076"/>
          <ac:picMkLst>
            <pc:docMk/>
            <pc:sldMk cId="3181891959" sldId="281"/>
            <ac:picMk id="5" creationId="{3804AE0E-A581-441A-B9DB-31D838EBC576}"/>
          </ac:picMkLst>
        </pc:picChg>
      </pc:sldChg>
      <pc:sldChg chg="addSp modSp">
        <pc:chgData name="Bertus Boer" userId="dd0b548e-2051-480b-b45a-733b835a31bc" providerId="ADAL" clId="{E5BFFADF-5B78-4A0F-AF8C-E97EFD1F673D}" dt="2020-09-10T19:03:57.068" v="25" actId="1076"/>
        <pc:sldMkLst>
          <pc:docMk/>
          <pc:sldMk cId="165371668" sldId="284"/>
        </pc:sldMkLst>
        <pc:spChg chg="mod">
          <ac:chgData name="Bertus Boer" userId="dd0b548e-2051-480b-b45a-733b835a31bc" providerId="ADAL" clId="{E5BFFADF-5B78-4A0F-AF8C-E97EFD1F673D}" dt="2020-09-10T19:03:07.623" v="19" actId="6549"/>
          <ac:spMkLst>
            <pc:docMk/>
            <pc:sldMk cId="165371668" sldId="284"/>
            <ac:spMk id="2" creationId="{1865CE2B-A4EE-4877-8F5D-6A2A4E386A0C}"/>
          </ac:spMkLst>
        </pc:spChg>
        <pc:spChg chg="mod">
          <ac:chgData name="Bertus Boer" userId="dd0b548e-2051-480b-b45a-733b835a31bc" providerId="ADAL" clId="{E5BFFADF-5B78-4A0F-AF8C-E97EFD1F673D}" dt="2020-09-10T19:03:52.128" v="22" actId="1076"/>
          <ac:spMkLst>
            <pc:docMk/>
            <pc:sldMk cId="165371668" sldId="284"/>
            <ac:spMk id="3" creationId="{6BFC3D0E-A28B-4D56-A010-6F474874E78D}"/>
          </ac:spMkLst>
        </pc:spChg>
        <pc:picChg chg="add mod">
          <ac:chgData name="Bertus Boer" userId="dd0b548e-2051-480b-b45a-733b835a31bc" providerId="ADAL" clId="{E5BFFADF-5B78-4A0F-AF8C-E97EFD1F673D}" dt="2020-09-10T19:03:57.068" v="25" actId="1076"/>
          <ac:picMkLst>
            <pc:docMk/>
            <pc:sldMk cId="165371668" sldId="284"/>
            <ac:picMk id="4" creationId="{CCC07CDE-FA7D-4C15-913F-48C79591F9FE}"/>
          </ac:picMkLst>
        </pc:picChg>
      </pc:sldChg>
    </pc:docChg>
  </pc:docChgLst>
  <pc:docChgLst>
    <pc:chgData name="Gé Verbeek" userId="20d2065d-8055-4a68-a463-00777506795f" providerId="ADAL" clId="{F86AC3DD-C933-41CA-9ECC-4402496F9289}"/>
    <pc:docChg chg="undo redo custSel addSld delSld modSld">
      <pc:chgData name="Gé Verbeek" userId="20d2065d-8055-4a68-a463-00777506795f" providerId="ADAL" clId="{F86AC3DD-C933-41CA-9ECC-4402496F9289}" dt="2020-09-10T18:09:32.300" v="386"/>
      <pc:docMkLst>
        <pc:docMk/>
      </pc:docMkLst>
      <pc:sldChg chg="del">
        <pc:chgData name="Gé Verbeek" userId="20d2065d-8055-4a68-a463-00777506795f" providerId="ADAL" clId="{F86AC3DD-C933-41CA-9ECC-4402496F9289}" dt="2020-09-10T16:59:46.059" v="1" actId="2696"/>
        <pc:sldMkLst>
          <pc:docMk/>
          <pc:sldMk cId="2652544326" sldId="256"/>
        </pc:sldMkLst>
      </pc:sldChg>
      <pc:sldChg chg="modSp modAnim">
        <pc:chgData name="Gé Verbeek" userId="20d2065d-8055-4a68-a463-00777506795f" providerId="ADAL" clId="{F86AC3DD-C933-41CA-9ECC-4402496F9289}" dt="2020-09-10T17:16:54.915" v="101"/>
        <pc:sldMkLst>
          <pc:docMk/>
          <pc:sldMk cId="3694902207" sldId="258"/>
        </pc:sldMkLst>
        <pc:picChg chg="mod">
          <ac:chgData name="Gé Verbeek" userId="20d2065d-8055-4a68-a463-00777506795f" providerId="ADAL" clId="{F86AC3DD-C933-41CA-9ECC-4402496F9289}" dt="2020-09-10T16:59:31.537" v="0" actId="1076"/>
          <ac:picMkLst>
            <pc:docMk/>
            <pc:sldMk cId="3694902207" sldId="258"/>
            <ac:picMk id="1026" creationId="{00000000-0000-0000-0000-000000000000}"/>
          </ac:picMkLst>
        </pc:picChg>
      </pc:sldChg>
      <pc:sldChg chg="delSp modSp modAnim">
        <pc:chgData name="Gé Verbeek" userId="20d2065d-8055-4a68-a463-00777506795f" providerId="ADAL" clId="{F86AC3DD-C933-41CA-9ECC-4402496F9289}" dt="2020-09-10T17:19:38.461" v="107"/>
        <pc:sldMkLst>
          <pc:docMk/>
          <pc:sldMk cId="1809102171" sldId="260"/>
        </pc:sldMkLst>
        <pc:spChg chg="mod">
          <ac:chgData name="Gé Verbeek" userId="20d2065d-8055-4a68-a463-00777506795f" providerId="ADAL" clId="{F86AC3DD-C933-41CA-9ECC-4402496F9289}" dt="2020-09-10T17:17:46.994" v="103" actId="20577"/>
          <ac:spMkLst>
            <pc:docMk/>
            <pc:sldMk cId="1809102171" sldId="260"/>
            <ac:spMk id="3" creationId="{00000000-0000-0000-0000-000000000000}"/>
          </ac:spMkLst>
        </pc:spChg>
        <pc:picChg chg="del mod">
          <ac:chgData name="Gé Verbeek" userId="20d2065d-8055-4a68-a463-00777506795f" providerId="ADAL" clId="{F86AC3DD-C933-41CA-9ECC-4402496F9289}" dt="2020-09-10T17:19:38.461" v="107"/>
          <ac:picMkLst>
            <pc:docMk/>
            <pc:sldMk cId="1809102171" sldId="260"/>
            <ac:picMk id="4" creationId="{D6076D56-EFDE-46B7-B0DF-7C262DF2224D}"/>
          </ac:picMkLst>
        </pc:picChg>
      </pc:sldChg>
      <pc:sldChg chg="modAnim">
        <pc:chgData name="Gé Verbeek" userId="20d2065d-8055-4a68-a463-00777506795f" providerId="ADAL" clId="{F86AC3DD-C933-41CA-9ECC-4402496F9289}" dt="2020-09-10T17:20:44.631" v="111"/>
        <pc:sldMkLst>
          <pc:docMk/>
          <pc:sldMk cId="1436690342" sldId="262"/>
        </pc:sldMkLst>
      </pc:sldChg>
      <pc:sldChg chg="addSp modSp modAnim">
        <pc:chgData name="Gé Verbeek" userId="20d2065d-8055-4a68-a463-00777506795f" providerId="ADAL" clId="{F86AC3DD-C933-41CA-9ECC-4402496F9289}" dt="2020-09-10T17:26:28.501" v="170"/>
        <pc:sldMkLst>
          <pc:docMk/>
          <pc:sldMk cId="1684053058" sldId="264"/>
        </pc:sldMkLst>
        <pc:spChg chg="mod">
          <ac:chgData name="Gé Verbeek" userId="20d2065d-8055-4a68-a463-00777506795f" providerId="ADAL" clId="{F86AC3DD-C933-41CA-9ECC-4402496F9289}" dt="2020-09-10T17:24:03.662" v="162" actId="20577"/>
          <ac:spMkLst>
            <pc:docMk/>
            <pc:sldMk cId="1684053058" sldId="264"/>
            <ac:spMk id="3" creationId="{00000000-0000-0000-0000-000000000000}"/>
          </ac:spMkLst>
        </pc:spChg>
        <pc:picChg chg="add mod">
          <ac:chgData name="Gé Verbeek" userId="20d2065d-8055-4a68-a463-00777506795f" providerId="ADAL" clId="{F86AC3DD-C933-41CA-9ECC-4402496F9289}" dt="2020-09-10T17:26:13.823" v="169" actId="1076"/>
          <ac:picMkLst>
            <pc:docMk/>
            <pc:sldMk cId="1684053058" sldId="264"/>
            <ac:picMk id="2050" creationId="{C70BF33B-ADA1-48AC-805D-51D9189433C0}"/>
          </ac:picMkLst>
        </pc:picChg>
      </pc:sldChg>
      <pc:sldChg chg="modSp">
        <pc:chgData name="Gé Verbeek" userId="20d2065d-8055-4a68-a463-00777506795f" providerId="ADAL" clId="{F86AC3DD-C933-41CA-9ECC-4402496F9289}" dt="2020-09-10T17:52:07.271" v="263" actId="6549"/>
        <pc:sldMkLst>
          <pc:docMk/>
          <pc:sldMk cId="3872042430" sldId="265"/>
        </pc:sldMkLst>
        <pc:spChg chg="mod">
          <ac:chgData name="Gé Verbeek" userId="20d2065d-8055-4a68-a463-00777506795f" providerId="ADAL" clId="{F86AC3DD-C933-41CA-9ECC-4402496F9289}" dt="2020-09-10T17:52:07.271" v="263" actId="6549"/>
          <ac:spMkLst>
            <pc:docMk/>
            <pc:sldMk cId="3872042430" sldId="265"/>
            <ac:spMk id="2" creationId="{00000000-0000-0000-0000-000000000000}"/>
          </ac:spMkLst>
        </pc:spChg>
      </pc:sldChg>
      <pc:sldChg chg="addSp delSp modSp modAnim">
        <pc:chgData name="Gé Verbeek" userId="20d2065d-8055-4a68-a463-00777506795f" providerId="ADAL" clId="{F86AC3DD-C933-41CA-9ECC-4402496F9289}" dt="2020-09-10T17:51:49.187" v="262" actId="1076"/>
        <pc:sldMkLst>
          <pc:docMk/>
          <pc:sldMk cId="2985181436" sldId="266"/>
        </pc:sldMkLst>
        <pc:spChg chg="mod">
          <ac:chgData name="Gé Verbeek" userId="20d2065d-8055-4a68-a463-00777506795f" providerId="ADAL" clId="{F86AC3DD-C933-41CA-9ECC-4402496F9289}" dt="2020-09-10T17:51:44.982" v="261" actId="255"/>
          <ac:spMkLst>
            <pc:docMk/>
            <pc:sldMk cId="2985181436" sldId="266"/>
            <ac:spMk id="3" creationId="{00000000-0000-0000-0000-000000000000}"/>
          </ac:spMkLst>
        </pc:spChg>
        <pc:picChg chg="del mod">
          <ac:chgData name="Gé Verbeek" userId="20d2065d-8055-4a68-a463-00777506795f" providerId="ADAL" clId="{F86AC3DD-C933-41CA-9ECC-4402496F9289}" dt="2020-09-10T17:30:10.584" v="175" actId="478"/>
          <ac:picMkLst>
            <pc:docMk/>
            <pc:sldMk cId="2985181436" sldId="266"/>
            <ac:picMk id="2050" creationId="{00000000-0000-0000-0000-000000000000}"/>
          </ac:picMkLst>
        </pc:picChg>
        <pc:picChg chg="add del mod">
          <ac:chgData name="Gé Verbeek" userId="20d2065d-8055-4a68-a463-00777506795f" providerId="ADAL" clId="{F86AC3DD-C933-41CA-9ECC-4402496F9289}" dt="2020-09-10T17:30:24.362" v="179"/>
          <ac:picMkLst>
            <pc:docMk/>
            <pc:sldMk cId="2985181436" sldId="266"/>
            <ac:picMk id="3074" creationId="{B819295E-1883-470B-86E8-14B14729FDB3}"/>
          </ac:picMkLst>
        </pc:picChg>
        <pc:picChg chg="add del mod">
          <ac:chgData name="Gé Verbeek" userId="20d2065d-8055-4a68-a463-00777506795f" providerId="ADAL" clId="{F86AC3DD-C933-41CA-9ECC-4402496F9289}" dt="2020-09-10T17:30:34.079" v="183"/>
          <ac:picMkLst>
            <pc:docMk/>
            <pc:sldMk cId="2985181436" sldId="266"/>
            <ac:picMk id="3076" creationId="{886E3CCF-952E-4A5C-BE38-813B8168E1A1}"/>
          </ac:picMkLst>
        </pc:picChg>
        <pc:picChg chg="add del mod">
          <ac:chgData name="Gé Verbeek" userId="20d2065d-8055-4a68-a463-00777506795f" providerId="ADAL" clId="{F86AC3DD-C933-41CA-9ECC-4402496F9289}" dt="2020-09-10T17:30:44.537" v="187"/>
          <ac:picMkLst>
            <pc:docMk/>
            <pc:sldMk cId="2985181436" sldId="266"/>
            <ac:picMk id="3078" creationId="{2EECEFFA-27E1-4500-AA70-FEB222F1CCD9}"/>
          </ac:picMkLst>
        </pc:picChg>
        <pc:picChg chg="add del mod">
          <ac:chgData name="Gé Verbeek" userId="20d2065d-8055-4a68-a463-00777506795f" providerId="ADAL" clId="{F86AC3DD-C933-41CA-9ECC-4402496F9289}" dt="2020-09-10T17:31:10.043" v="195"/>
          <ac:picMkLst>
            <pc:docMk/>
            <pc:sldMk cId="2985181436" sldId="266"/>
            <ac:picMk id="3080" creationId="{2661C1BC-E443-4574-950A-919E445C0296}"/>
          </ac:picMkLst>
        </pc:picChg>
        <pc:picChg chg="add del mod">
          <ac:chgData name="Gé Verbeek" userId="20d2065d-8055-4a68-a463-00777506795f" providerId="ADAL" clId="{F86AC3DD-C933-41CA-9ECC-4402496F9289}" dt="2020-09-10T17:31:44.331" v="201"/>
          <ac:picMkLst>
            <pc:docMk/>
            <pc:sldMk cId="2985181436" sldId="266"/>
            <ac:picMk id="3082" creationId="{8C6354FB-25FC-4C86-9438-D8751B81C984}"/>
          </ac:picMkLst>
        </pc:picChg>
        <pc:picChg chg="add del mod">
          <ac:chgData name="Gé Verbeek" userId="20d2065d-8055-4a68-a463-00777506795f" providerId="ADAL" clId="{F86AC3DD-C933-41CA-9ECC-4402496F9289}" dt="2020-09-10T17:32:22.341" v="205"/>
          <ac:picMkLst>
            <pc:docMk/>
            <pc:sldMk cId="2985181436" sldId="266"/>
            <ac:picMk id="3084" creationId="{0363637D-EC36-4E7E-A9BC-B41C1AD65FEB}"/>
          </ac:picMkLst>
        </pc:picChg>
        <pc:picChg chg="add mod">
          <ac:chgData name="Gé Verbeek" userId="20d2065d-8055-4a68-a463-00777506795f" providerId="ADAL" clId="{F86AC3DD-C933-41CA-9ECC-4402496F9289}" dt="2020-09-10T17:51:49.187" v="262" actId="1076"/>
          <ac:picMkLst>
            <pc:docMk/>
            <pc:sldMk cId="2985181436" sldId="266"/>
            <ac:picMk id="3086" creationId="{D5793A20-CB46-4C2F-943A-B4D4E07A5482}"/>
          </ac:picMkLst>
        </pc:picChg>
      </pc:sldChg>
      <pc:sldChg chg="modSp modAnim">
        <pc:chgData name="Gé Verbeek" userId="20d2065d-8055-4a68-a463-00777506795f" providerId="ADAL" clId="{F86AC3DD-C933-41CA-9ECC-4402496F9289}" dt="2020-09-10T17:50:04.487" v="253"/>
        <pc:sldMkLst>
          <pc:docMk/>
          <pc:sldMk cId="3230878" sldId="267"/>
        </pc:sldMkLst>
        <pc:spChg chg="mod">
          <ac:chgData name="Gé Verbeek" userId="20d2065d-8055-4a68-a463-00777506795f" providerId="ADAL" clId="{F86AC3DD-C933-41CA-9ECC-4402496F9289}" dt="2020-09-10T17:47:54.380" v="242" actId="20577"/>
          <ac:spMkLst>
            <pc:docMk/>
            <pc:sldMk cId="3230878" sldId="267"/>
            <ac:spMk id="3" creationId="{00000000-0000-0000-0000-000000000000}"/>
          </ac:spMkLst>
        </pc:spChg>
      </pc:sldChg>
      <pc:sldChg chg="modSp modAnim">
        <pc:chgData name="Gé Verbeek" userId="20d2065d-8055-4a68-a463-00777506795f" providerId="ADAL" clId="{F86AC3DD-C933-41CA-9ECC-4402496F9289}" dt="2020-09-10T18:05:22.090" v="296"/>
        <pc:sldMkLst>
          <pc:docMk/>
          <pc:sldMk cId="2565702925" sldId="271"/>
        </pc:sldMkLst>
        <pc:spChg chg="mod">
          <ac:chgData name="Gé Verbeek" userId="20d2065d-8055-4a68-a463-00777506795f" providerId="ADAL" clId="{F86AC3DD-C933-41CA-9ECC-4402496F9289}" dt="2020-09-10T18:04:55.138" v="294" actId="255"/>
          <ac:spMkLst>
            <pc:docMk/>
            <pc:sldMk cId="2565702925" sldId="271"/>
            <ac:spMk id="3" creationId="{A7744DF7-25AD-4ED9-85BF-145ACE17091B}"/>
          </ac:spMkLst>
        </pc:spChg>
      </pc:sldChg>
      <pc:sldChg chg="modSp modAnim">
        <pc:chgData name="Gé Verbeek" userId="20d2065d-8055-4a68-a463-00777506795f" providerId="ADAL" clId="{F86AC3DD-C933-41CA-9ECC-4402496F9289}" dt="2020-09-10T18:09:32.300" v="386"/>
        <pc:sldMkLst>
          <pc:docMk/>
          <pc:sldMk cId="1190922642" sldId="272"/>
        </pc:sldMkLst>
        <pc:spChg chg="mod">
          <ac:chgData name="Gé Verbeek" userId="20d2065d-8055-4a68-a463-00777506795f" providerId="ADAL" clId="{F86AC3DD-C933-41CA-9ECC-4402496F9289}" dt="2020-09-10T18:08:35.809" v="383" actId="20577"/>
          <ac:spMkLst>
            <pc:docMk/>
            <pc:sldMk cId="1190922642" sldId="272"/>
            <ac:spMk id="3" creationId="{7A4B6ECE-237B-411C-BEC1-8F3850F968D2}"/>
          </ac:spMkLst>
        </pc:spChg>
      </pc:sldChg>
      <pc:sldChg chg="addSp modSp add modAnim">
        <pc:chgData name="Gé Verbeek" userId="20d2065d-8055-4a68-a463-00777506795f" providerId="ADAL" clId="{F86AC3DD-C933-41CA-9ECC-4402496F9289}" dt="2020-09-10T17:16:54.012" v="100" actId="1076"/>
        <pc:sldMkLst>
          <pc:docMk/>
          <pc:sldMk cId="922884304" sldId="279"/>
        </pc:sldMkLst>
        <pc:spChg chg="mod">
          <ac:chgData name="Gé Verbeek" userId="20d2065d-8055-4a68-a463-00777506795f" providerId="ADAL" clId="{F86AC3DD-C933-41CA-9ECC-4402496F9289}" dt="2020-09-10T17:16:54.012" v="100" actId="1076"/>
          <ac:spMkLst>
            <pc:docMk/>
            <pc:sldMk cId="922884304" sldId="279"/>
            <ac:spMk id="2" creationId="{AE5B7421-2CFC-4B60-A90A-DD5FEA5061EC}"/>
          </ac:spMkLst>
        </pc:spChg>
        <pc:spChg chg="add mod">
          <ac:chgData name="Gé Verbeek" userId="20d2065d-8055-4a68-a463-00777506795f" providerId="ADAL" clId="{F86AC3DD-C933-41CA-9ECC-4402496F9289}" dt="2020-09-10T17:07:48.543" v="37" actId="1076"/>
          <ac:spMkLst>
            <pc:docMk/>
            <pc:sldMk cId="922884304" sldId="279"/>
            <ac:spMk id="3" creationId="{51E33811-EE49-4AD4-8E93-7601662203A3}"/>
          </ac:spMkLst>
        </pc:spChg>
        <pc:picChg chg="add mod">
          <ac:chgData name="Gé Verbeek" userId="20d2065d-8055-4a68-a463-00777506795f" providerId="ADAL" clId="{F86AC3DD-C933-41CA-9ECC-4402496F9289}" dt="2020-09-10T17:07:34.850" v="35" actId="1076"/>
          <ac:picMkLst>
            <pc:docMk/>
            <pc:sldMk cId="922884304" sldId="279"/>
            <ac:picMk id="1026" creationId="{6AD1CC28-1779-4DB1-A932-0406C3AF837C}"/>
          </ac:picMkLst>
        </pc:picChg>
      </pc:sldChg>
      <pc:sldChg chg="addSp delSp modSp add modAnim">
        <pc:chgData name="Gé Verbeek" userId="20d2065d-8055-4a68-a463-00777506795f" providerId="ADAL" clId="{F86AC3DD-C933-41CA-9ECC-4402496F9289}" dt="2020-09-10T17:19:41.863" v="108"/>
        <pc:sldMkLst>
          <pc:docMk/>
          <pc:sldMk cId="1259673549" sldId="280"/>
        </pc:sldMkLst>
        <pc:spChg chg="del">
          <ac:chgData name="Gé Verbeek" userId="20d2065d-8055-4a68-a463-00777506795f" providerId="ADAL" clId="{F86AC3DD-C933-41CA-9ECC-4402496F9289}" dt="2020-09-10T17:19:41.863" v="108"/>
          <ac:spMkLst>
            <pc:docMk/>
            <pc:sldMk cId="1259673549" sldId="280"/>
            <ac:spMk id="3" creationId="{F0785D73-C5D5-407F-89C2-F84BC78E4CA7}"/>
          </ac:spMkLst>
        </pc:spChg>
        <pc:picChg chg="add mod">
          <ac:chgData name="Gé Verbeek" userId="20d2065d-8055-4a68-a463-00777506795f" providerId="ADAL" clId="{F86AC3DD-C933-41CA-9ECC-4402496F9289}" dt="2020-09-10T17:19:41.863" v="108"/>
          <ac:picMkLst>
            <pc:docMk/>
            <pc:sldMk cId="1259673549" sldId="280"/>
            <ac:picMk id="4" creationId="{2FA7B634-0B6B-4681-A820-71CE28CAF6CE}"/>
          </ac:picMkLst>
        </pc:picChg>
      </pc:sldChg>
      <pc:sldChg chg="modSp add">
        <pc:chgData name="Gé Verbeek" userId="20d2065d-8055-4a68-a463-00777506795f" providerId="ADAL" clId="{F86AC3DD-C933-41CA-9ECC-4402496F9289}" dt="2020-09-10T17:41:06.584" v="219"/>
        <pc:sldMkLst>
          <pc:docMk/>
          <pc:sldMk cId="3181891959" sldId="281"/>
        </pc:sldMkLst>
        <pc:spChg chg="mod">
          <ac:chgData name="Gé Verbeek" userId="20d2065d-8055-4a68-a463-00777506795f" providerId="ADAL" clId="{F86AC3DD-C933-41CA-9ECC-4402496F9289}" dt="2020-09-10T17:41:06.584" v="219"/>
          <ac:spMkLst>
            <pc:docMk/>
            <pc:sldMk cId="3181891959" sldId="281"/>
            <ac:spMk id="3" creationId="{6B27029A-189B-439D-9823-5C5EC2158DD1}"/>
          </ac:spMkLst>
        </pc:spChg>
      </pc:sldChg>
      <pc:sldChg chg="addSp delSp modSp add del">
        <pc:chgData name="Gé Verbeek" userId="20d2065d-8055-4a68-a463-00777506795f" providerId="ADAL" clId="{F86AC3DD-C933-41CA-9ECC-4402496F9289}" dt="2020-09-10T17:58:26.062" v="288" actId="2696"/>
        <pc:sldMkLst>
          <pc:docMk/>
          <pc:sldMk cId="1615655253" sldId="282"/>
        </pc:sldMkLst>
        <pc:spChg chg="mod">
          <ac:chgData name="Gé Verbeek" userId="20d2065d-8055-4a68-a463-00777506795f" providerId="ADAL" clId="{F86AC3DD-C933-41CA-9ECC-4402496F9289}" dt="2020-09-10T17:50:45.752" v="259" actId="6549"/>
          <ac:spMkLst>
            <pc:docMk/>
            <pc:sldMk cId="1615655253" sldId="282"/>
            <ac:spMk id="2" creationId="{FBD193BF-F821-4E0F-848C-5D5E7CC3EBB5}"/>
          </ac:spMkLst>
        </pc:spChg>
        <pc:spChg chg="del">
          <ac:chgData name="Gé Verbeek" userId="20d2065d-8055-4a68-a463-00777506795f" providerId="ADAL" clId="{F86AC3DD-C933-41CA-9ECC-4402496F9289}" dt="2020-09-10T17:50:33.009" v="255"/>
          <ac:spMkLst>
            <pc:docMk/>
            <pc:sldMk cId="1615655253" sldId="282"/>
            <ac:spMk id="3" creationId="{1255AE8C-86A7-4D71-8595-C5DBF55F04A9}"/>
          </ac:spMkLst>
        </pc:spChg>
        <pc:picChg chg="add mod">
          <ac:chgData name="Gé Verbeek" userId="20d2065d-8055-4a68-a463-00777506795f" providerId="ADAL" clId="{F86AC3DD-C933-41CA-9ECC-4402496F9289}" dt="2020-09-10T17:50:42.147" v="258" actId="1076"/>
          <ac:picMkLst>
            <pc:docMk/>
            <pc:sldMk cId="1615655253" sldId="282"/>
            <ac:picMk id="4098" creationId="{269345B9-92D9-4DB6-AEA6-E05CCC32A319}"/>
          </ac:picMkLst>
        </pc:picChg>
      </pc:sldChg>
      <pc:sldChg chg="addSp delSp modSp add modAnim">
        <pc:chgData name="Gé Verbeek" userId="20d2065d-8055-4a68-a463-00777506795f" providerId="ADAL" clId="{F86AC3DD-C933-41CA-9ECC-4402496F9289}" dt="2020-09-10T17:58:12.157" v="287"/>
        <pc:sldMkLst>
          <pc:docMk/>
          <pc:sldMk cId="1531391540" sldId="283"/>
        </pc:sldMkLst>
        <pc:spChg chg="mod">
          <ac:chgData name="Gé Verbeek" userId="20d2065d-8055-4a68-a463-00777506795f" providerId="ADAL" clId="{F86AC3DD-C933-41CA-9ECC-4402496F9289}" dt="2020-09-10T17:57:54.529" v="284" actId="14100"/>
          <ac:spMkLst>
            <pc:docMk/>
            <pc:sldMk cId="1531391540" sldId="283"/>
            <ac:spMk id="2" creationId="{1F822019-4BA7-4E47-8E79-EDE48450AA87}"/>
          </ac:spMkLst>
        </pc:spChg>
        <pc:spChg chg="mod">
          <ac:chgData name="Gé Verbeek" userId="20d2065d-8055-4a68-a463-00777506795f" providerId="ADAL" clId="{F86AC3DD-C933-41CA-9ECC-4402496F9289}" dt="2020-09-10T17:57:46.907" v="283" actId="1076"/>
          <ac:spMkLst>
            <pc:docMk/>
            <pc:sldMk cId="1531391540" sldId="283"/>
            <ac:spMk id="3" creationId="{31C6FC41-64D3-41A9-B17D-9E65B1931FB8}"/>
          </ac:spMkLst>
        </pc:spChg>
        <pc:spChg chg="add del">
          <ac:chgData name="Gé Verbeek" userId="20d2065d-8055-4a68-a463-00777506795f" providerId="ADAL" clId="{F86AC3DD-C933-41CA-9ECC-4402496F9289}" dt="2020-09-10T17:54:48.021" v="266"/>
          <ac:spMkLst>
            <pc:docMk/>
            <pc:sldMk cId="1531391540" sldId="283"/>
            <ac:spMk id="4" creationId="{783DB59F-1C28-4252-A48D-EFDF584B23F3}"/>
          </ac:spMkLst>
        </pc:spChg>
        <pc:spChg chg="add del">
          <ac:chgData name="Gé Verbeek" userId="20d2065d-8055-4a68-a463-00777506795f" providerId="ADAL" clId="{F86AC3DD-C933-41CA-9ECC-4402496F9289}" dt="2020-09-10T17:54:48.021" v="266"/>
          <ac:spMkLst>
            <pc:docMk/>
            <pc:sldMk cId="1531391540" sldId="283"/>
            <ac:spMk id="5" creationId="{052F9E75-4546-47DE-8BAF-B1B60A5DA061}"/>
          </ac:spMkLst>
        </pc:spChg>
        <pc:spChg chg="add del">
          <ac:chgData name="Gé Verbeek" userId="20d2065d-8055-4a68-a463-00777506795f" providerId="ADAL" clId="{F86AC3DD-C933-41CA-9ECC-4402496F9289}" dt="2020-09-10T17:54:48.021" v="266"/>
          <ac:spMkLst>
            <pc:docMk/>
            <pc:sldMk cId="1531391540" sldId="283"/>
            <ac:spMk id="6" creationId="{65336E33-C655-492A-918B-DF3950AC905B}"/>
          </ac:spMkLst>
        </pc:spChg>
        <pc:picChg chg="add del mod">
          <ac:chgData name="Gé Verbeek" userId="20d2065d-8055-4a68-a463-00777506795f" providerId="ADAL" clId="{F86AC3DD-C933-41CA-9ECC-4402496F9289}" dt="2020-09-10T17:56:42.487" v="275"/>
          <ac:picMkLst>
            <pc:docMk/>
            <pc:sldMk cId="1531391540" sldId="283"/>
            <ac:picMk id="5125" creationId="{4A7295BD-762B-4210-908B-21EB5820ECDD}"/>
          </ac:picMkLst>
        </pc:picChg>
        <pc:picChg chg="add mod">
          <ac:chgData name="Gé Verbeek" userId="20d2065d-8055-4a68-a463-00777506795f" providerId="ADAL" clId="{F86AC3DD-C933-41CA-9ECC-4402496F9289}" dt="2020-09-10T17:56:50.992" v="277" actId="1076"/>
          <ac:picMkLst>
            <pc:docMk/>
            <pc:sldMk cId="1531391540" sldId="283"/>
            <ac:picMk id="5127" creationId="{83424FEA-6C2F-4D6A-AE1F-5D006D7F6415}"/>
          </ac:picMkLst>
        </pc:picChg>
      </pc:sldChg>
      <pc:sldChg chg="addSp modSp add">
        <pc:chgData name="Gé Verbeek" userId="20d2065d-8055-4a68-a463-00777506795f" providerId="ADAL" clId="{F86AC3DD-C933-41CA-9ECC-4402496F9289}" dt="2020-09-10T18:03:25.056" v="293" actId="14100"/>
        <pc:sldMkLst>
          <pc:docMk/>
          <pc:sldMk cId="165371668" sldId="284"/>
        </pc:sldMkLst>
        <pc:spChg chg="add mod">
          <ac:chgData name="Gé Verbeek" userId="20d2065d-8055-4a68-a463-00777506795f" providerId="ADAL" clId="{F86AC3DD-C933-41CA-9ECC-4402496F9289}" dt="2020-09-10T18:03:25.056" v="293" actId="14100"/>
          <ac:spMkLst>
            <pc:docMk/>
            <pc:sldMk cId="165371668" sldId="284"/>
            <ac:spMk id="3" creationId="{6BFC3D0E-A28B-4D56-A010-6F474874E7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C31B-D622-4701-8715-34253DCD076D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FB96-5D3B-4CBD-BA66-C0A7C153A6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9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1.eindknop, 2.knoop, 3.blad, 4.internodium, 5.okselknop, 6.stengel.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EFB96-5D3B-4CBD-BA66-C0A7C153A66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31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2986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3A24-E06B-43A8-AE8B-54692D146547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D86E9-67CB-4DF2-A748-C77FF7BF3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8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4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1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7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8778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124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obiologie.nl/KB1/K06_11/video6101.mp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fi3iipTQo0?feature=oembed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obiologie.nl/KB1/K06_11/video6101.mp4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fi3iipTQo0?feature=oembed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865D232-1DB4-4337-8437-D0389DF2A2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3838"/>
          <a:stretch/>
        </p:blipFill>
        <p:spPr>
          <a:xfrm>
            <a:off x="20" y="10"/>
            <a:ext cx="7289980" cy="685799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087C0E-5005-467C-AB44-FA41925A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anchor="t">
            <a:normAutofit/>
          </a:bodyPr>
          <a:lstStyle/>
          <a:p>
            <a:r>
              <a:rPr lang="nl-NL" dirty="0"/>
              <a:t>Les 1: de plant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0EDCFF5-B0AA-42E6-90BE-891049396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6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27029A-189B-439D-9823-5C5EC215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6467227"/>
            <a:ext cx="4608512" cy="390773"/>
          </a:xfrm>
        </p:spPr>
        <p:txBody>
          <a:bodyPr>
            <a:normAutofit/>
          </a:bodyPr>
          <a:lstStyle/>
          <a:p>
            <a:r>
              <a:rPr lang="nl-NL" sz="1200" dirty="0">
                <a:hlinkClick r:id="rId3"/>
              </a:rPr>
              <a:t>https://www.studiobiologie.nl/KB1/K06_11/video6101.mp4</a:t>
            </a:r>
            <a:endParaRPr lang="nl-NL" sz="1200" dirty="0"/>
          </a:p>
        </p:txBody>
      </p:sp>
      <p:pic>
        <p:nvPicPr>
          <p:cNvPr id="4" name="Onlinemedia 3" title="Radish Time-Lapse - 68 days | Soil cross section">
            <a:hlinkClick r:id="" action="ppaction://media"/>
            <a:extLst>
              <a:ext uri="{FF2B5EF4-FFF2-40B4-BE49-F238E27FC236}">
                <a16:creationId xmlns:a16="http://schemas.microsoft.com/office/drawing/2014/main" id="{F0FF6EDE-3BD0-4FFB-BB30-0D653A6BF6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1196752"/>
            <a:ext cx="7216171" cy="40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C9001F0-500C-4A26-BA29-8B9693D0C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3"/>
          <a:stretch/>
        </p:blipFill>
        <p:spPr>
          <a:xfrm>
            <a:off x="5438905" y="4295614"/>
            <a:ext cx="3677957" cy="25623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806F3D-B74D-4A22-BCF8-C9A5B25B5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01"/>
          <a:stretch/>
        </p:blipFill>
        <p:spPr>
          <a:xfrm>
            <a:off x="2290762" y="4353804"/>
            <a:ext cx="3148143" cy="25392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7000" cy="1080000"/>
          </a:xfrm>
        </p:spPr>
        <p:txBody>
          <a:bodyPr/>
          <a:lstStyle/>
          <a:p>
            <a:r>
              <a:rPr lang="nl-NL" dirty="0"/>
              <a:t>Transportweefsel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800648"/>
            <a:ext cx="6777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cs typeface="Arial" pitchFamily="34" charset="0"/>
              </a:rPr>
              <a:t>Bastvaten </a:t>
            </a:r>
          </a:p>
          <a:p>
            <a:pPr marL="0" indent="0">
              <a:buNone/>
            </a:pPr>
            <a:r>
              <a:rPr lang="nl-NL" sz="2000" dirty="0">
                <a:cs typeface="Arial" pitchFamily="34" charset="0"/>
              </a:rPr>
              <a:t>Bastvaten vervoeren water en glucose vanaf de bladeren naar alle delen van de plant.</a:t>
            </a:r>
          </a:p>
          <a:p>
            <a:pPr marL="0" indent="0">
              <a:buNone/>
            </a:pPr>
            <a:r>
              <a:rPr lang="nl-NL" sz="2000" dirty="0">
                <a:cs typeface="Arial" pitchFamily="34" charset="0"/>
              </a:rPr>
              <a:t>Bastvaten bestaan uit levende cellen die water en glucose aan elkaar doorgeven. </a:t>
            </a:r>
          </a:p>
          <a:p>
            <a:endParaRPr lang="nl-NL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nl-NL" sz="2400" b="1" dirty="0">
                <a:cs typeface="Arial" pitchFamily="34" charset="0"/>
              </a:rPr>
              <a:t>Houtvaten</a:t>
            </a:r>
            <a:r>
              <a:rPr lang="nl-NL" sz="24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nl-NL" sz="2000" dirty="0"/>
              <a:t>Houtvaten vervoeren water en mineralen van de wortels naar de stengel, bladeren en bloemen. </a:t>
            </a:r>
            <a:br>
              <a:rPr lang="nl-NL" sz="2000" dirty="0"/>
            </a:br>
            <a:r>
              <a:rPr lang="nl-NL" sz="2000" dirty="0"/>
              <a:t>Houtvaten zijn holle buisjes van met elkaar verbonden dode cellen met dikke celwanden van hout.</a:t>
            </a:r>
            <a:endParaRPr lang="nl-NL" sz="2000" dirty="0">
              <a:cs typeface="Arial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22019-4BA7-4E47-8E79-EDE4845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22" y="398650"/>
            <a:ext cx="8229600" cy="1417638"/>
          </a:xfrm>
        </p:spPr>
        <p:txBody>
          <a:bodyPr/>
          <a:lstStyle/>
          <a:p>
            <a:r>
              <a:rPr lang="nl-NL" dirty="0"/>
              <a:t>Transportweefsel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6FC41-64D3-41A9-B17D-9E65B193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8" y="1124744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Bastvaten en houtvaten liggen meestal naast elkaar in </a:t>
            </a:r>
            <a:r>
              <a:rPr lang="nl-NL" sz="2400" b="1" dirty="0"/>
              <a:t>vaatbundels</a:t>
            </a:r>
            <a:r>
              <a:rPr lang="nl-NL" sz="2400" dirty="0"/>
              <a:t>. Om de vaatbundels heen ligt </a:t>
            </a:r>
            <a:r>
              <a:rPr lang="nl-NL" sz="2400" b="1" dirty="0"/>
              <a:t>steunweefsel</a:t>
            </a:r>
            <a:r>
              <a:rPr lang="nl-NL" sz="2400" dirty="0"/>
              <a:t> voor de stevigheid.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Als je een stengel bleekselderij overdwars doorsnijdt, zie je donkergroene stippen. Dat zijn de vaatbundels met steunweefsel. Elke vaatbundel bestaat uit bastvaten en houtvaten met steunweefsel eromheen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5127" name="Picture 7" descr="https://www.studiobiologie.nl/KB1/K06_11/bleekselderij.png">
            <a:extLst>
              <a:ext uri="{FF2B5EF4-FFF2-40B4-BE49-F238E27FC236}">
                <a16:creationId xmlns:a16="http://schemas.microsoft.com/office/drawing/2014/main" id="{83424FEA-6C2F-4D6A-AE1F-5D006D7F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56469"/>
            <a:ext cx="3635106" cy="20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158225E-5414-464D-9D64-7D51AA0A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50145"/>
            <a:ext cx="3881646" cy="2808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bloem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84784"/>
            <a:ext cx="5805000" cy="4351338"/>
          </a:xfrm>
        </p:spPr>
        <p:txBody>
          <a:bodyPr/>
          <a:lstStyle/>
          <a:p>
            <a:r>
              <a:rPr lang="nl-NL" dirty="0"/>
              <a:t>Functie:</a:t>
            </a:r>
          </a:p>
          <a:p>
            <a:pPr lvl="2"/>
            <a:r>
              <a:rPr lang="nl-NL" dirty="0"/>
              <a:t>Voortplanting van de plant (zaden)</a:t>
            </a:r>
          </a:p>
          <a:p>
            <a:pPr lvl="2"/>
            <a:r>
              <a:rPr lang="nl-NL" dirty="0"/>
              <a:t>Bevruchting </a:t>
            </a:r>
            <a:r>
              <a:rPr lang="nl-NL" dirty="0" err="1"/>
              <a:t>d.m.v</a:t>
            </a:r>
            <a:r>
              <a:rPr lang="nl-NL" dirty="0"/>
              <a:t> stuifmeel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DFCD74-36FE-445A-8F1E-559E89C9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512849"/>
            <a:ext cx="6484447" cy="33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7AB9990-52D1-4E66-994E-6F58F0A6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4"/>
          <a:stretch/>
        </p:blipFill>
        <p:spPr>
          <a:xfrm>
            <a:off x="-33916" y="3501007"/>
            <a:ext cx="9177915" cy="41819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9000" y="1556792"/>
            <a:ext cx="5805000" cy="4522546"/>
          </a:xfrm>
        </p:spPr>
        <p:txBody>
          <a:bodyPr>
            <a:normAutofit/>
          </a:bodyPr>
          <a:lstStyle/>
          <a:p>
            <a:r>
              <a:rPr lang="nl-NL" dirty="0"/>
              <a:t>Opzoeken verschillende weefsels: groeiweefsel, transportweefsel en vulweefsel</a:t>
            </a:r>
          </a:p>
          <a:p>
            <a:r>
              <a:rPr lang="nl-NL" dirty="0"/>
              <a:t>Aangeven in welke delen van de plant het weefsel voorkomt</a:t>
            </a:r>
          </a:p>
          <a:p>
            <a:r>
              <a:rPr lang="nl-NL" dirty="0"/>
              <a:t>Zit er bladgroen in het weefsel?</a:t>
            </a:r>
          </a:p>
          <a:p>
            <a:r>
              <a:rPr lang="nl-NL" dirty="0"/>
              <a:t>Wat is de functie?</a:t>
            </a:r>
          </a:p>
        </p:txBody>
      </p:sp>
    </p:spTree>
    <p:extLst>
      <p:ext uri="{BB962C8B-B14F-4D97-AF65-F5344CB8AC3E}">
        <p14:creationId xmlns:p14="http://schemas.microsoft.com/office/powerpoint/2010/main" val="387204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B7421-2CFC-4B60-A90A-DD5FEA50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nl-NL" b="1" dirty="0">
                <a:latin typeface="inherit"/>
              </a:rPr>
              <a:t>plantenfysiologie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1E33811-EE49-4AD4-8E93-7601662203A3}"/>
              </a:ext>
            </a:extLst>
          </p:cNvPr>
          <p:cNvSpPr/>
          <p:nvPr/>
        </p:nvSpPr>
        <p:spPr>
          <a:xfrm>
            <a:off x="18316" y="134076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400" dirty="0">
                <a:solidFill>
                  <a:srgbClr val="333333"/>
                </a:solidFill>
              </a:rPr>
              <a:t>Hoe groeien planten? </a:t>
            </a:r>
          </a:p>
          <a:p>
            <a:pPr fontAlgn="base"/>
            <a:r>
              <a:rPr lang="nl-NL" sz="2400" dirty="0">
                <a:solidFill>
                  <a:srgbClr val="333333"/>
                </a:solidFill>
              </a:rPr>
              <a:t>Hoe reageren ze op licht? </a:t>
            </a:r>
          </a:p>
          <a:p>
            <a:pPr fontAlgn="base"/>
            <a:r>
              <a:rPr lang="nl-NL" sz="2400" dirty="0">
                <a:solidFill>
                  <a:srgbClr val="333333"/>
                </a:solidFill>
              </a:rPr>
              <a:t>Hoe vindt transport van water en voedingsstoffen in de plant plaats? </a:t>
            </a:r>
          </a:p>
          <a:p>
            <a:pPr fontAlgn="base"/>
            <a:endParaRPr lang="nl-NL" sz="2400" dirty="0">
              <a:solidFill>
                <a:srgbClr val="333333"/>
              </a:solidFill>
            </a:endParaRPr>
          </a:p>
          <a:p>
            <a:pPr fontAlgn="base"/>
            <a:r>
              <a:rPr lang="nl-NL" sz="2400" dirty="0">
                <a:solidFill>
                  <a:srgbClr val="333333"/>
                </a:solidFill>
              </a:rPr>
              <a:t>Daarover gaat plantenfysiologie. Het is de wetenschap die gaat over de waterhuishouding, de voeding, de ontwikkeling van de plant.</a:t>
            </a:r>
            <a:endParaRPr lang="nl-NL" sz="240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026" name="Picture 2" descr="The Aha! Moments - Working out the Key Actions for your Users | Displayr">
            <a:extLst>
              <a:ext uri="{FF2B5EF4-FFF2-40B4-BE49-F238E27FC236}">
                <a16:creationId xmlns:a16="http://schemas.microsoft.com/office/drawing/2014/main" id="{6AD1CC28-1779-4DB1-A932-0406C3AF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79784"/>
            <a:ext cx="532859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27029A-189B-439D-9823-5C5EC215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6467227"/>
            <a:ext cx="4608512" cy="390773"/>
          </a:xfrm>
        </p:spPr>
        <p:txBody>
          <a:bodyPr>
            <a:normAutofit/>
          </a:bodyPr>
          <a:lstStyle/>
          <a:p>
            <a:r>
              <a:rPr lang="nl-NL" sz="1200" dirty="0">
                <a:hlinkClick r:id="rId3"/>
              </a:rPr>
              <a:t>https://www.studiobiologie.nl/KB1/K06_11/video6101.mp4</a:t>
            </a:r>
            <a:endParaRPr lang="nl-NL" sz="1200" dirty="0"/>
          </a:p>
        </p:txBody>
      </p:sp>
      <p:pic>
        <p:nvPicPr>
          <p:cNvPr id="4" name="Onlinemedia 3" title="Radish Time-Lapse - 68 days | Soil cross section">
            <a:hlinkClick r:id="" action="ppaction://media"/>
            <a:extLst>
              <a:ext uri="{FF2B5EF4-FFF2-40B4-BE49-F238E27FC236}">
                <a16:creationId xmlns:a16="http://schemas.microsoft.com/office/drawing/2014/main" id="{F0FF6EDE-3BD0-4FFB-BB30-0D653A6BF6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1196752"/>
            <a:ext cx="7216171" cy="40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plant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0373"/>
            <a:ext cx="2808312" cy="55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5805000" cy="4351338"/>
          </a:xfrm>
        </p:spPr>
        <p:txBody>
          <a:bodyPr/>
          <a:lstStyle/>
          <a:p>
            <a:r>
              <a:rPr lang="nl-NL" b="1" dirty="0"/>
              <a:t>Functie:</a:t>
            </a:r>
          </a:p>
          <a:p>
            <a:pPr lvl="2"/>
            <a:r>
              <a:rPr lang="nl-NL" dirty="0"/>
              <a:t>Opname voedingsstoffen en water</a:t>
            </a:r>
          </a:p>
          <a:p>
            <a:pPr lvl="2"/>
            <a:r>
              <a:rPr lang="nl-NL" dirty="0"/>
              <a:t>Stevigheid in de grond</a:t>
            </a:r>
          </a:p>
          <a:p>
            <a:pPr lvl="2"/>
            <a:r>
              <a:rPr lang="nl-NL" dirty="0"/>
              <a:t>Opslag reservevoedsel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186D34-294E-4EF9-BA2E-C02BF852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84" y="107666"/>
            <a:ext cx="4860032" cy="30605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EEF531D-76BD-4809-B1CA-8D2BE4BD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" y="4264264"/>
            <a:ext cx="9161937" cy="25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74073EC-1266-4347-BDA1-B31869EE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8" y="2480894"/>
            <a:ext cx="2708294" cy="42221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stengel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980728"/>
            <a:ext cx="5805000" cy="4351338"/>
          </a:xfrm>
        </p:spPr>
        <p:txBody>
          <a:bodyPr/>
          <a:lstStyle/>
          <a:p>
            <a:r>
              <a:rPr lang="nl-NL" dirty="0"/>
              <a:t>Functie:</a:t>
            </a:r>
          </a:p>
          <a:p>
            <a:pPr lvl="2"/>
            <a:r>
              <a:rPr lang="nl-NL" dirty="0"/>
              <a:t>Aanhechting van de bladeren;</a:t>
            </a:r>
          </a:p>
          <a:p>
            <a:pPr lvl="2"/>
            <a:r>
              <a:rPr lang="nl-NL" dirty="0"/>
              <a:t>Transportbaan van voedingstoffen en water;</a:t>
            </a:r>
          </a:p>
          <a:p>
            <a:pPr lvl="2"/>
            <a:r>
              <a:rPr lang="nl-NL" dirty="0"/>
              <a:t>Stevigheid </a:t>
            </a:r>
            <a:r>
              <a:rPr lang="nl-NL" dirty="0" err="1"/>
              <a:t>vd</a:t>
            </a:r>
            <a:r>
              <a:rPr lang="nl-NL" dirty="0"/>
              <a:t> plant (geraamte)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r>
              <a:rPr lang="nl-NL" dirty="0"/>
              <a:t>Een stengel is geleed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9746"/>
            <a:ext cx="199090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BC4037-E994-4666-8434-3688943E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00" y="3789040"/>
            <a:ext cx="4762500" cy="31718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bladeren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5805000" cy="4351338"/>
          </a:xfrm>
        </p:spPr>
        <p:txBody>
          <a:bodyPr/>
          <a:lstStyle/>
          <a:p>
            <a:r>
              <a:rPr lang="nl-NL" dirty="0"/>
              <a:t>Functie:</a:t>
            </a:r>
          </a:p>
          <a:p>
            <a:pPr lvl="2"/>
            <a:r>
              <a:rPr lang="nl-NL" dirty="0"/>
              <a:t>Het regelen van de ademhaling van een plant;</a:t>
            </a:r>
          </a:p>
          <a:p>
            <a:pPr lvl="2"/>
            <a:r>
              <a:rPr lang="nl-NL" dirty="0"/>
              <a:t>Opvangen van zonlicht;</a:t>
            </a:r>
          </a:p>
          <a:p>
            <a:pPr lvl="2"/>
            <a:r>
              <a:rPr lang="nl-NL" dirty="0"/>
              <a:t>Verdamping van overtollig vocht;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r>
              <a:rPr lang="nl-NL" dirty="0"/>
              <a:t>Voor de ademhaling en verdamping hebben de huidmondjes een belangrijke rol.</a:t>
            </a:r>
          </a:p>
        </p:txBody>
      </p:sp>
    </p:spTree>
    <p:extLst>
      <p:ext uri="{BB962C8B-B14F-4D97-AF65-F5344CB8AC3E}">
        <p14:creationId xmlns:p14="http://schemas.microsoft.com/office/powerpoint/2010/main" val="4243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666ADC-755A-4D47-8465-FC4C12E1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rot="5400000">
            <a:off x="445364" y="-31098"/>
            <a:ext cx="7020272" cy="70202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verschillende weefsels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58050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b="1" dirty="0"/>
              <a:t>Vulweefsel</a:t>
            </a:r>
            <a:r>
              <a:rPr lang="nl-NL" sz="2000" dirty="0"/>
              <a:t> (parenchym):</a:t>
            </a:r>
          </a:p>
          <a:p>
            <a:pPr marL="0" indent="0">
              <a:buNone/>
            </a:pPr>
            <a:r>
              <a:rPr lang="nl-NL" sz="2000" dirty="0"/>
              <a:t>Veel weefsel in een plant bestaat uit cellen die ongeveer dezelfde vorm hebben.</a:t>
            </a:r>
            <a:br>
              <a:rPr lang="nl-NL" sz="2000" dirty="0"/>
            </a:br>
            <a:r>
              <a:rPr lang="nl-NL" sz="2000" dirty="0"/>
              <a:t>Dit weefsel wordt </a:t>
            </a:r>
            <a:r>
              <a:rPr lang="nl-NL" sz="2000" b="1" dirty="0"/>
              <a:t>vulweefsel</a:t>
            </a:r>
            <a:r>
              <a:rPr lang="nl-NL" sz="2000" dirty="0"/>
              <a:t> genoemd. </a:t>
            </a:r>
          </a:p>
          <a:p>
            <a:pPr marL="0" indent="0">
              <a:buNone/>
            </a:pPr>
            <a:r>
              <a:rPr lang="nl-NL" sz="2000" dirty="0"/>
              <a:t>Je vindt </a:t>
            </a:r>
            <a:r>
              <a:rPr lang="nl-NL" sz="2000" b="1" dirty="0"/>
              <a:t>vulweefsel </a:t>
            </a:r>
            <a:r>
              <a:rPr lang="nl-NL" sz="2000" dirty="0"/>
              <a:t>vooral in de bladeren van de plant</a:t>
            </a:r>
          </a:p>
        </p:txBody>
      </p:sp>
    </p:spTree>
    <p:extLst>
      <p:ext uri="{BB962C8B-B14F-4D97-AF65-F5344CB8AC3E}">
        <p14:creationId xmlns:p14="http://schemas.microsoft.com/office/powerpoint/2010/main" val="16840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BC135E-05E5-43AC-BF0C-8578C20C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" y="1996317"/>
            <a:ext cx="9133337" cy="48616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Groeiweefsel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6768"/>
            <a:ext cx="5805000" cy="4351338"/>
          </a:xfrm>
        </p:spPr>
        <p:txBody>
          <a:bodyPr>
            <a:normAutofit/>
          </a:bodyPr>
          <a:lstStyle/>
          <a:p>
            <a:r>
              <a:rPr lang="nl-NL" sz="2000" dirty="0">
                <a:cs typeface="Arial" pitchFamily="34" charset="0"/>
              </a:rPr>
              <a:t>Een plant kan langer worden door zijn stengel of wortel te laten groeien. Groeiweefsel bestaat uit cellen die zich vermenigvuldigen. Dit heet </a:t>
            </a:r>
            <a:r>
              <a:rPr lang="nl-NL" sz="2000" b="1" dirty="0">
                <a:cs typeface="Arial" pitchFamily="34" charset="0"/>
              </a:rPr>
              <a:t>celdeling</a:t>
            </a:r>
          </a:p>
          <a:p>
            <a:pPr indent="0">
              <a:buNone/>
            </a:pPr>
            <a:endParaRPr lang="nl-NL" sz="2000" b="1" dirty="0">
              <a:cs typeface="Arial" pitchFamily="34" charset="0"/>
            </a:endParaRPr>
          </a:p>
          <a:p>
            <a:r>
              <a:rPr lang="nl-NL" sz="2000" dirty="0"/>
              <a:t>In de worteltoppen en knoppen van een plant bevindt zich daarvoor </a:t>
            </a:r>
            <a:r>
              <a:rPr lang="nl-NL" sz="2000" b="1" dirty="0"/>
              <a:t>groeiweefsel</a:t>
            </a:r>
            <a:r>
              <a:rPr lang="nl-NL" sz="2000" dirty="0"/>
              <a:t>. Ook in okselknoppen aan de stengel zit groeiweefsel</a:t>
            </a:r>
            <a:endParaRPr lang="nl-NL" sz="2000" b="1" dirty="0">
              <a:cs typeface="Arial" pitchFamily="34" charset="0"/>
            </a:endParaRPr>
          </a:p>
          <a:p>
            <a:endParaRPr lang="nl-NL" sz="2400" b="1" dirty="0"/>
          </a:p>
          <a:p>
            <a:endParaRPr lang="nl-NL" sz="2400" b="1" dirty="0"/>
          </a:p>
          <a:p>
            <a:pPr marL="0" indent="0">
              <a:buNone/>
            </a:pPr>
            <a:endParaRPr lang="nl-NL" sz="2400" b="1" dirty="0"/>
          </a:p>
        </p:txBody>
      </p:sp>
      <p:pic>
        <p:nvPicPr>
          <p:cNvPr id="3086" name="Picture 14" descr="https://www.studiobiologie.nl/KB1/K06_11/groeiweefsel.png">
            <a:extLst>
              <a:ext uri="{FF2B5EF4-FFF2-40B4-BE49-F238E27FC236}">
                <a16:creationId xmlns:a16="http://schemas.microsoft.com/office/drawing/2014/main" id="{D5793A20-CB46-4C2F-943A-B4D4E07A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5359"/>
            <a:ext cx="3849870" cy="23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D739B-6E4B-4CD8-BF54-654D69C6E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72965F-135D-4800-A490-48116542FA8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8fa185b-b6f4-4426-890a-edc6532e8d4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5BC215-5588-411D-BF32-AC1F4DEA76A7}"/>
</file>

<file path=docProps/app.xml><?xml version="1.0" encoding="utf-8"?>
<Properties xmlns="http://schemas.openxmlformats.org/officeDocument/2006/extended-properties" xmlns:vt="http://schemas.openxmlformats.org/officeDocument/2006/docPropsVTypes">
  <Template>Zone leeg sjabloon</Template>
  <TotalTime>501</TotalTime>
  <Words>430</Words>
  <Application>Microsoft Office PowerPoint</Application>
  <PresentationFormat>Diavoorstelling (4:3)</PresentationFormat>
  <Paragraphs>66</Paragraphs>
  <Slides>14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inherit</vt:lpstr>
      <vt:lpstr>Achtergroen PP van zone</vt:lpstr>
      <vt:lpstr>Les 1: de plant</vt:lpstr>
      <vt:lpstr>plantenfysiologie</vt:lpstr>
      <vt:lpstr>PowerPoint-presentatie</vt:lpstr>
      <vt:lpstr>Onderdelen plant</vt:lpstr>
      <vt:lpstr>Wortel</vt:lpstr>
      <vt:lpstr>De stengel</vt:lpstr>
      <vt:lpstr>De bladeren</vt:lpstr>
      <vt:lpstr>De verschillende weefsels</vt:lpstr>
      <vt:lpstr>Groeiweefsel</vt:lpstr>
      <vt:lpstr>PowerPoint-presentatie</vt:lpstr>
      <vt:lpstr>Transportweefsel</vt:lpstr>
      <vt:lpstr>Transportweefsel</vt:lpstr>
      <vt:lpstr>De bloem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Onderdelen van de plant</dc:title>
  <dc:creator>admin</dc:creator>
  <cp:lastModifiedBy>Verena 't Hooft (De Bolster)</cp:lastModifiedBy>
  <cp:revision>39</cp:revision>
  <dcterms:created xsi:type="dcterms:W3CDTF">2019-09-17T19:39:52Z</dcterms:created>
  <dcterms:modified xsi:type="dcterms:W3CDTF">2021-09-10T11:03:12Z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